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8"/>
  </p:notesMasterIdLst>
  <p:handoutMasterIdLst>
    <p:handoutMasterId r:id="rId48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370" r:id="rId249"/>
    <p:sldId id="371" r:id="rId250"/>
    <p:sldId id="372" r:id="rId251"/>
    <p:sldId id="373" r:id="rId252"/>
    <p:sldId id="374" r:id="rId253"/>
    <p:sldId id="375" r:id="rId254"/>
    <p:sldId id="376" r:id="rId255"/>
    <p:sldId id="377" r:id="rId256"/>
    <p:sldId id="378" r:id="rId257"/>
    <p:sldId id="379" r:id="rId258"/>
    <p:sldId id="380" r:id="rId259"/>
    <p:sldId id="523" r:id="rId260"/>
    <p:sldId id="381" r:id="rId261"/>
    <p:sldId id="382" r:id="rId262"/>
    <p:sldId id="383" r:id="rId263"/>
    <p:sldId id="384" r:id="rId264"/>
    <p:sldId id="386" r:id="rId265"/>
    <p:sldId id="387" r:id="rId266"/>
    <p:sldId id="388" r:id="rId267"/>
    <p:sldId id="389" r:id="rId268"/>
    <p:sldId id="390" r:id="rId269"/>
    <p:sldId id="549" r:id="rId270"/>
    <p:sldId id="550" r:id="rId271"/>
    <p:sldId id="551" r:id="rId272"/>
    <p:sldId id="552" r:id="rId273"/>
    <p:sldId id="553" r:id="rId274"/>
    <p:sldId id="554" r:id="rId275"/>
    <p:sldId id="555" r:id="rId276"/>
    <p:sldId id="556" r:id="rId277"/>
    <p:sldId id="675" r:id="rId278"/>
    <p:sldId id="676" r:id="rId279"/>
    <p:sldId id="391" r:id="rId280"/>
    <p:sldId id="392" r:id="rId281"/>
    <p:sldId id="393" r:id="rId282"/>
    <p:sldId id="394" r:id="rId283"/>
    <p:sldId id="395" r:id="rId284"/>
    <p:sldId id="396" r:id="rId285"/>
    <p:sldId id="397" r:id="rId286"/>
    <p:sldId id="398" r:id="rId287"/>
    <p:sldId id="521" r:id="rId288"/>
    <p:sldId id="440" r:id="rId289"/>
    <p:sldId id="455" r:id="rId290"/>
    <p:sldId id="456" r:id="rId291"/>
    <p:sldId id="637" r:id="rId292"/>
    <p:sldId id="458" r:id="rId293"/>
    <p:sldId id="459" r:id="rId294"/>
    <p:sldId id="460" r:id="rId295"/>
    <p:sldId id="608" r:id="rId296"/>
    <p:sldId id="727" r:id="rId297"/>
    <p:sldId id="522" r:id="rId298"/>
    <p:sldId id="399" r:id="rId299"/>
    <p:sldId id="400" r:id="rId300"/>
    <p:sldId id="401" r:id="rId301"/>
    <p:sldId id="402" r:id="rId302"/>
    <p:sldId id="403" r:id="rId303"/>
    <p:sldId id="404" r:id="rId304"/>
    <p:sldId id="405" r:id="rId305"/>
    <p:sldId id="406" r:id="rId306"/>
    <p:sldId id="407" r:id="rId307"/>
    <p:sldId id="408" r:id="rId308"/>
    <p:sldId id="409" r:id="rId309"/>
    <p:sldId id="410" r:id="rId310"/>
    <p:sldId id="411" r:id="rId311"/>
    <p:sldId id="412" r:id="rId312"/>
    <p:sldId id="413" r:id="rId313"/>
    <p:sldId id="414" r:id="rId314"/>
    <p:sldId id="415" r:id="rId315"/>
    <p:sldId id="416" r:id="rId316"/>
    <p:sldId id="417" r:id="rId317"/>
    <p:sldId id="418" r:id="rId318"/>
    <p:sldId id="419" r:id="rId319"/>
    <p:sldId id="420" r:id="rId320"/>
    <p:sldId id="421" r:id="rId321"/>
    <p:sldId id="422" r:id="rId322"/>
    <p:sldId id="423" r:id="rId323"/>
    <p:sldId id="424" r:id="rId324"/>
    <p:sldId id="425" r:id="rId325"/>
    <p:sldId id="426" r:id="rId326"/>
    <p:sldId id="435" r:id="rId327"/>
    <p:sldId id="436" r:id="rId328"/>
    <p:sldId id="437" r:id="rId329"/>
    <p:sldId id="438" r:id="rId330"/>
    <p:sldId id="439" r:id="rId331"/>
    <p:sldId id="503" r:id="rId332"/>
    <p:sldId id="513" r:id="rId333"/>
    <p:sldId id="529" r:id="rId334"/>
    <p:sldId id="504" r:id="rId335"/>
    <p:sldId id="514" r:id="rId336"/>
    <p:sldId id="527" r:id="rId337"/>
    <p:sldId id="700" r:id="rId338"/>
    <p:sldId id="516" r:id="rId339"/>
    <p:sldId id="515" r:id="rId340"/>
    <p:sldId id="672" r:id="rId341"/>
    <p:sldId id="673" r:id="rId342"/>
    <p:sldId id="607" r:id="rId343"/>
    <p:sldId id="528" r:id="rId344"/>
    <p:sldId id="689" r:id="rId345"/>
    <p:sldId id="690" r:id="rId346"/>
    <p:sldId id="519" r:id="rId347"/>
    <p:sldId id="530" r:id="rId348"/>
    <p:sldId id="542" r:id="rId349"/>
    <p:sldId id="543" r:id="rId350"/>
    <p:sldId id="558" r:id="rId351"/>
    <p:sldId id="559" r:id="rId352"/>
    <p:sldId id="560" r:id="rId353"/>
    <p:sldId id="561" r:id="rId354"/>
    <p:sldId id="562" r:id="rId355"/>
    <p:sldId id="564" r:id="rId356"/>
    <p:sldId id="565" r:id="rId357"/>
    <p:sldId id="563" r:id="rId358"/>
    <p:sldId id="688" r:id="rId359"/>
    <p:sldId id="531" r:id="rId360"/>
    <p:sldId id="532" r:id="rId361"/>
    <p:sldId id="533" r:id="rId362"/>
    <p:sldId id="534" r:id="rId363"/>
    <p:sldId id="535" r:id="rId364"/>
    <p:sldId id="540" r:id="rId365"/>
    <p:sldId id="541" r:id="rId366"/>
    <p:sldId id="536" r:id="rId367"/>
    <p:sldId id="537" r:id="rId368"/>
    <p:sldId id="538" r:id="rId369"/>
    <p:sldId id="539" r:id="rId370"/>
    <p:sldId id="674" r:id="rId371"/>
    <p:sldId id="685" r:id="rId372"/>
    <p:sldId id="686" r:id="rId373"/>
    <p:sldId id="687" r:id="rId374"/>
    <p:sldId id="691" r:id="rId375"/>
    <p:sldId id="692" r:id="rId376"/>
    <p:sldId id="693" r:id="rId377"/>
    <p:sldId id="694" r:id="rId378"/>
    <p:sldId id="695" r:id="rId379"/>
    <p:sldId id="696" r:id="rId380"/>
    <p:sldId id="697" r:id="rId381"/>
    <p:sldId id="698" r:id="rId382"/>
    <p:sldId id="702" r:id="rId383"/>
    <p:sldId id="485" r:id="rId384"/>
    <p:sldId id="486" r:id="rId385"/>
    <p:sldId id="487" r:id="rId386"/>
    <p:sldId id="488" r:id="rId387"/>
    <p:sldId id="489" r:id="rId388"/>
    <p:sldId id="490" r:id="rId389"/>
    <p:sldId id="491" r:id="rId390"/>
    <p:sldId id="492" r:id="rId391"/>
    <p:sldId id="493" r:id="rId392"/>
    <p:sldId id="544" r:id="rId393"/>
    <p:sldId id="494" r:id="rId394"/>
    <p:sldId id="546" r:id="rId395"/>
    <p:sldId id="547" r:id="rId396"/>
    <p:sldId id="545" r:id="rId397"/>
    <p:sldId id="548" r:id="rId398"/>
    <p:sldId id="495" r:id="rId399"/>
    <p:sldId id="577" r:id="rId400"/>
    <p:sldId id="578" r:id="rId401"/>
    <p:sldId id="580" r:id="rId402"/>
    <p:sldId id="579" r:id="rId403"/>
    <p:sldId id="581" r:id="rId404"/>
    <p:sldId id="582" r:id="rId405"/>
    <p:sldId id="583" r:id="rId406"/>
    <p:sldId id="584" r:id="rId407"/>
    <p:sldId id="585" r:id="rId408"/>
    <p:sldId id="586" r:id="rId409"/>
    <p:sldId id="590" r:id="rId410"/>
    <p:sldId id="587" r:id="rId411"/>
    <p:sldId id="588" r:id="rId412"/>
    <p:sldId id="589" r:id="rId413"/>
    <p:sldId id="591" r:id="rId414"/>
    <p:sldId id="592" r:id="rId415"/>
    <p:sldId id="593" r:id="rId416"/>
    <p:sldId id="594" r:id="rId417"/>
    <p:sldId id="595" r:id="rId418"/>
    <p:sldId id="596" r:id="rId419"/>
    <p:sldId id="597" r:id="rId420"/>
    <p:sldId id="598" r:id="rId421"/>
    <p:sldId id="599" r:id="rId422"/>
    <p:sldId id="600" r:id="rId423"/>
    <p:sldId id="601" r:id="rId424"/>
    <p:sldId id="602" r:id="rId425"/>
    <p:sldId id="677" r:id="rId426"/>
    <p:sldId id="678" r:id="rId427"/>
    <p:sldId id="679" r:id="rId428"/>
    <p:sldId id="680" r:id="rId429"/>
    <p:sldId id="681" r:id="rId430"/>
    <p:sldId id="682" r:id="rId431"/>
    <p:sldId id="683" r:id="rId432"/>
    <p:sldId id="684" r:id="rId433"/>
    <p:sldId id="717" r:id="rId434"/>
    <p:sldId id="718" r:id="rId435"/>
    <p:sldId id="719" r:id="rId436"/>
    <p:sldId id="720" r:id="rId437"/>
    <p:sldId id="721" r:id="rId438"/>
    <p:sldId id="722" r:id="rId439"/>
    <p:sldId id="723" r:id="rId440"/>
    <p:sldId id="724" r:id="rId441"/>
    <p:sldId id="725" r:id="rId442"/>
    <p:sldId id="751" r:id="rId443"/>
    <p:sldId id="752" r:id="rId444"/>
    <p:sldId id="753" r:id="rId445"/>
    <p:sldId id="761" r:id="rId446"/>
    <p:sldId id="754" r:id="rId447"/>
    <p:sldId id="779" r:id="rId448"/>
    <p:sldId id="762" r:id="rId449"/>
    <p:sldId id="755" r:id="rId450"/>
    <p:sldId id="760" r:id="rId451"/>
    <p:sldId id="756" r:id="rId452"/>
    <p:sldId id="757" r:id="rId453"/>
    <p:sldId id="758" r:id="rId454"/>
    <p:sldId id="759" r:id="rId455"/>
    <p:sldId id="763" r:id="rId456"/>
    <p:sldId id="764" r:id="rId457"/>
    <p:sldId id="765" r:id="rId458"/>
    <p:sldId id="766" r:id="rId459"/>
    <p:sldId id="768" r:id="rId460"/>
    <p:sldId id="767" r:id="rId461"/>
    <p:sldId id="771" r:id="rId462"/>
    <p:sldId id="772" r:id="rId463"/>
    <p:sldId id="773" r:id="rId464"/>
    <p:sldId id="774" r:id="rId465"/>
    <p:sldId id="775" r:id="rId466"/>
    <p:sldId id="776" r:id="rId467"/>
    <p:sldId id="777" r:id="rId468"/>
    <p:sldId id="778" r:id="rId469"/>
    <p:sldId id="780" r:id="rId470"/>
    <p:sldId id="781" r:id="rId471"/>
    <p:sldId id="782" r:id="rId472"/>
    <p:sldId id="769" r:id="rId473"/>
    <p:sldId id="770" r:id="rId474"/>
    <p:sldId id="433" r:id="rId475"/>
    <p:sldId id="434" r:id="rId476"/>
    <p:sldId id="566" r:id="rId477"/>
    <p:sldId id="496" r:id="rId478"/>
    <p:sldId id="567" r:id="rId479"/>
    <p:sldId id="569" r:id="rId480"/>
    <p:sldId id="570" r:id="rId481"/>
    <p:sldId id="568" r:id="rId482"/>
    <p:sldId id="322" r:id="rId483"/>
    <p:sldId id="323" r:id="rId484"/>
    <p:sldId id="656" r:id="rId485"/>
    <p:sldId id="324" r:id="rId486"/>
    <p:sldId id="498" r:id="rId48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6/10/2017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6/10/2017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6/10/2017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8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8.xml"/><Relationship Id="rId4" Type="http://schemas.openxmlformats.org/officeDocument/2006/relationships/slide" Target="slide27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6.xml"/><Relationship Id="rId3" Type="http://schemas.openxmlformats.org/officeDocument/2006/relationships/slide" Target="slide238.xml"/><Relationship Id="rId7" Type="http://schemas.openxmlformats.org/officeDocument/2006/relationships/slide" Target="slide260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1.xml"/><Relationship Id="rId5" Type="http://schemas.openxmlformats.org/officeDocument/2006/relationships/slide" Target="slide303.xml"/><Relationship Id="rId4" Type="http://schemas.openxmlformats.org/officeDocument/2006/relationships/slide" Target="slide152.xml"/><Relationship Id="rId9" Type="http://schemas.openxmlformats.org/officeDocument/2006/relationships/slide" Target="slide38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5.xml"/><Relationship Id="rId2" Type="http://schemas.openxmlformats.org/officeDocument/2006/relationships/slide" Target="slide3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5.xml"/><Relationship Id="rId5" Type="http://schemas.openxmlformats.org/officeDocument/2006/relationships/slide" Target="slide413.xml"/><Relationship Id="rId4" Type="http://schemas.openxmlformats.org/officeDocument/2006/relationships/slide" Target="slide35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" Target="slide26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2.xml"/><Relationship Id="rId2" Type="http://schemas.openxmlformats.org/officeDocument/2006/relationships/slide" Target="slide43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68303</TotalTime>
  <Words>23508</Words>
  <Application>Microsoft Office PowerPoint</Application>
  <PresentationFormat>On-screen Show (4:3)</PresentationFormat>
  <Paragraphs>5950</Paragraphs>
  <Slides>486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486</vt:i4>
      </vt:variant>
    </vt:vector>
  </HeadingPairs>
  <TitlesOfParts>
    <vt:vector size="49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962</cp:revision>
  <cp:lastPrinted>2013-05-30T07:55:36Z</cp:lastPrinted>
  <dcterms:created xsi:type="dcterms:W3CDTF">2013-02-08T06:04:20Z</dcterms:created>
  <dcterms:modified xsi:type="dcterms:W3CDTF">2017-10-06T15:58:32Z</dcterms:modified>
</cp:coreProperties>
</file>